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8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tags/tag1.xml><?xml version="1.0" encoding="utf-8"?>
<p:tagLst xmlns:p="http://schemas.openxmlformats.org/presentationml/2006/main">
  <p:tag name="KSO_WPP_MARK_KEY" val="ffe43635-049d-4cb7-83a8-41bb52c2a94d"/>
  <p:tag name="COMMONDATA" val="eyJoZGlkIjoiZDA0YWRjNzVhNGUxNzg1ODllMDcwMmMyYmM0ODM0YTkifQ=="/>
  <p:tag name="commondata" val="eyJoZGlkIjoiMmJlMDE5ODJkZTVlNjFiOWI1NjM5ODM5YmFmM2Y0NzAifQ=="/>
</p:tagLst>
</file>